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1" r:id="rId34"/>
    <p:sldId id="292" r:id="rId35"/>
    <p:sldId id="293" r:id="rId36"/>
    <p:sldId id="294" r:id="rId37"/>
    <p:sldId id="295" r:id="rId38"/>
    <p:sldId id="288" r:id="rId39"/>
    <p:sldId id="289" r:id="rId40"/>
    <p:sldId id="296" r:id="rId41"/>
    <p:sldId id="297" r:id="rId42"/>
    <p:sldId id="298" r:id="rId43"/>
    <p:sldId id="299" r:id="rId44"/>
    <p:sldId id="290" r:id="rId45"/>
    <p:sldId id="300" r:id="rId46"/>
    <p:sldId id="301" r:id="rId47"/>
    <p:sldId id="302" r:id="rId48"/>
    <p:sldId id="303" r:id="rId49"/>
    <p:sldId id="305" r:id="rId50"/>
    <p:sldId id="306" r:id="rId51"/>
    <p:sldId id="307" r:id="rId52"/>
    <p:sldId id="308" r:id="rId53"/>
    <p:sldId id="309" r:id="rId54"/>
    <p:sldId id="304" r:id="rId55"/>
    <p:sldId id="311" r:id="rId56"/>
    <p:sldId id="312" r:id="rId57"/>
    <p:sldId id="313" r:id="rId58"/>
    <p:sldId id="31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888" autoAdjust="0"/>
  </p:normalViewPr>
  <p:slideViewPr>
    <p:cSldViewPr snapToGrid="0">
      <p:cViewPr varScale="1">
        <p:scale>
          <a:sx n="42" d="100"/>
          <a:sy n="42" d="100"/>
        </p:scale>
        <p:origin x="110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CAC29-F825-49DB-93E7-F32B1756CE54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7BA7A-1838-4268-80D3-EECD0EBE5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30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Mỹ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Tinh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Châu</a:t>
            </a:r>
            <a:r>
              <a:rPr lang="en-US" baseline="0" dirty="0" smtClean="0"/>
              <a:t> Á, </a:t>
            </a:r>
            <a:r>
              <a:rPr lang="en-US" baseline="0" dirty="0" err="1" smtClean="0"/>
              <a:t>sốt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khuynh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Châu</a:t>
            </a:r>
            <a:r>
              <a:rPr lang="en-US" baseline="0" dirty="0" smtClean="0"/>
              <a:t> Phi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56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Bầm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24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chích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hematoma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17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Ban </a:t>
            </a:r>
            <a:r>
              <a:rPr lang="en-US" dirty="0" err="1" smtClean="0"/>
              <a:t>hồi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tay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khuynh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7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92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11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37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7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hồi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Sớm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túi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mật</a:t>
            </a:r>
            <a:r>
              <a:rPr lang="en-US" baseline="0" dirty="0" smtClean="0"/>
              <a:t>, do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túi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mật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bóc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túi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mật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58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endParaRPr lang="en-US" baseline="0" dirty="0" smtClean="0"/>
          </a:p>
          <a:p>
            <a:r>
              <a:rPr lang="en-US" baseline="0" dirty="0" smtClean="0"/>
              <a:t>NS1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7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17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</a:t>
            </a:r>
            <a:r>
              <a:rPr lang="en-US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mNS1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endParaRPr lang="en-US" baseline="0" dirty="0" smtClean="0"/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ELISA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98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Người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sớm</a:t>
            </a:r>
            <a:r>
              <a:rPr lang="en-US" baseline="0" dirty="0" smtClean="0"/>
              <a:t> shock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sớm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CRT </a:t>
            </a:r>
            <a:r>
              <a:rPr lang="en-US" baseline="0" dirty="0" err="1" smtClean="0"/>
              <a:t>kéo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, chi </a:t>
            </a:r>
            <a:r>
              <a:rPr lang="en-US" baseline="0" dirty="0" err="1" smtClean="0"/>
              <a:t>mát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HA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HA </a:t>
            </a:r>
            <a:r>
              <a:rPr lang="en-US" baseline="0" dirty="0" err="1" smtClean="0"/>
              <a:t>kẹp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6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Virus</a:t>
            </a:r>
            <a:r>
              <a:rPr lang="en-US" baseline="0" dirty="0" smtClean="0"/>
              <a:t> D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tuýp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thanh.</a:t>
            </a:r>
            <a:r>
              <a:rPr lang="en-US" dirty="0" err="1" smtClean="0"/>
              <a:t>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Đông</a:t>
            </a:r>
            <a:r>
              <a:rPr lang="en-US" baseline="0" dirty="0" smtClean="0"/>
              <a:t> Nam Á,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tuyrp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nước</a:t>
            </a:r>
            <a:r>
              <a:rPr lang="en-US" baseline="0" dirty="0" smtClean="0"/>
              <a:t> My La </a:t>
            </a:r>
            <a:r>
              <a:rPr lang="en-US" baseline="0" dirty="0" err="1" smtClean="0"/>
              <a:t>Tinh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tuýp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06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shock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shcok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40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Đo</a:t>
            </a:r>
            <a:r>
              <a:rPr lang="en-US" baseline="0" dirty="0" smtClean="0"/>
              <a:t> ECG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tim.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giường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Làm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giường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tuyến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..</a:t>
            </a:r>
          </a:p>
          <a:p>
            <a:r>
              <a:rPr lang="en-US" baseline="0" dirty="0" smtClean="0"/>
              <a:t>Lactate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sớm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09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Shock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kéo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qáu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tải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toan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acid lactic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26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Dung </a:t>
            </a:r>
            <a:r>
              <a:rPr lang="en-US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tụt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nhanh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51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do virus Den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Nghĩ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trễ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6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nsuy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1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bn</a:t>
            </a:r>
            <a:r>
              <a:rPr lang="en-US" baseline="0" dirty="0" smtClean="0"/>
              <a:t>: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Thoát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Bồi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Tổn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thở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,…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87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L/R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chống</a:t>
            </a:r>
            <a:r>
              <a:rPr lang="en-US" baseline="0" dirty="0" smtClean="0"/>
              <a:t> shock,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dd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keo</a:t>
            </a:r>
            <a:r>
              <a:rPr lang="en-US" baseline="0" dirty="0" smtClean="0"/>
              <a:t>).</a:t>
            </a:r>
          </a:p>
          <a:p>
            <a:r>
              <a:rPr lang="en-US" baseline="0" dirty="0" err="1" smtClean="0"/>
              <a:t>Luôn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dõi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Bất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38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498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NSAID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hematoma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Hạn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4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0.1-1%, </a:t>
            </a:r>
            <a:r>
              <a:rPr lang="en-US" baseline="0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0.04%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896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</a:t>
            </a:r>
            <a:r>
              <a:rPr lang="en-US" baseline="0" dirty="0" smtClean="0"/>
              <a:t> case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smtClean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47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xh</a:t>
            </a:r>
            <a:r>
              <a:rPr lang="en-US" baseline="0" dirty="0" smtClean="0"/>
              <a:t> D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54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vủa</a:t>
            </a:r>
            <a:r>
              <a:rPr lang="en-US" baseline="0" dirty="0" smtClean="0"/>
              <a:t> virus D</a:t>
            </a:r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gai</a:t>
            </a:r>
            <a:r>
              <a:rPr lang="en-US" baseline="0" dirty="0" smtClean="0"/>
              <a:t>, virus </a:t>
            </a:r>
            <a:r>
              <a:rPr lang="en-US" baseline="0" dirty="0" err="1" smtClean="0"/>
              <a:t>kích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cytokine,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glycocalyx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mỏng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6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Người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lương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qua 3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77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protein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87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Gồm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endParaRPr lang="en-US" baseline="0" dirty="0" smtClean="0"/>
          </a:p>
          <a:p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sốt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1-3 (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nước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sốt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đbiệt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.)</a:t>
            </a:r>
          </a:p>
          <a:p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4-6 (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xảy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shcok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lương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sốt</a:t>
            </a:r>
            <a:endParaRPr lang="en-US" baseline="0" dirty="0" smtClean="0"/>
          </a:p>
          <a:p>
            <a:r>
              <a:rPr lang="en-US" baseline="0" dirty="0" err="1" smtClean="0"/>
              <a:t>Bước</a:t>
            </a:r>
            <a:r>
              <a:rPr lang="en-US" baseline="0" dirty="0" smtClean="0"/>
              <a:t> sang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</a:t>
            </a:r>
            <a:r>
              <a:rPr lang="en-US" baseline="0" dirty="0" smtClean="0"/>
              <a:t>-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, dung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IgG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IgM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virus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53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BA7A-1838-4268-80D3-EECD0EBE5C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62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F181-F65C-4E13-84CB-927D7AD6B487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57C0-CCE4-4EC9-BB73-DA0479428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0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F181-F65C-4E13-84CB-927D7AD6B487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57C0-CCE4-4EC9-BB73-DA0479428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9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F181-F65C-4E13-84CB-927D7AD6B487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57C0-CCE4-4EC9-BB73-DA0479428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9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F181-F65C-4E13-84CB-927D7AD6B487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57C0-CCE4-4EC9-BB73-DA0479428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4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F181-F65C-4E13-84CB-927D7AD6B487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57C0-CCE4-4EC9-BB73-DA0479428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49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F181-F65C-4E13-84CB-927D7AD6B487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57C0-CCE4-4EC9-BB73-DA0479428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7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F181-F65C-4E13-84CB-927D7AD6B487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57C0-CCE4-4EC9-BB73-DA0479428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1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F181-F65C-4E13-84CB-927D7AD6B487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57C0-CCE4-4EC9-BB73-DA0479428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74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F181-F65C-4E13-84CB-927D7AD6B487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57C0-CCE4-4EC9-BB73-DA0479428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88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F181-F65C-4E13-84CB-927D7AD6B487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57C0-CCE4-4EC9-BB73-DA0479428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54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F181-F65C-4E13-84CB-927D7AD6B487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57C0-CCE4-4EC9-BB73-DA0479428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78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1F181-F65C-4E13-84CB-927D7AD6B487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457C0-CCE4-4EC9-BB73-DA0479428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62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20" y="0"/>
            <a:ext cx="9112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6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32" y="0"/>
            <a:ext cx="921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5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0" y="6577"/>
            <a:ext cx="8924544" cy="672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7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8" y="-33505"/>
            <a:ext cx="9184692" cy="689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4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2189" y="3982242"/>
            <a:ext cx="7621" cy="381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89" y="3409948"/>
            <a:ext cx="7621" cy="38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0" y="-41201"/>
            <a:ext cx="9210914" cy="689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8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095" y="0"/>
            <a:ext cx="9187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0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039" y="0"/>
            <a:ext cx="91519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90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79" y="39100"/>
            <a:ext cx="9135425" cy="68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80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92" y="-36690"/>
            <a:ext cx="9071341" cy="68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49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-36695"/>
            <a:ext cx="9216866" cy="689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55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23" y="0"/>
            <a:ext cx="9199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1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922" y="0"/>
            <a:ext cx="8968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5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80" y="0"/>
            <a:ext cx="9248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68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160" y="0"/>
            <a:ext cx="9359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44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2352" y="0"/>
            <a:ext cx="9188032" cy="68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21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247" y="0"/>
            <a:ext cx="9053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7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44" y="0"/>
            <a:ext cx="9301628" cy="70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2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79" y="-2110"/>
            <a:ext cx="9080247" cy="686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13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-3820"/>
            <a:ext cx="9077987" cy="686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54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028" y="0"/>
            <a:ext cx="920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07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200" y="0"/>
            <a:ext cx="9235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75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16" y="1188"/>
            <a:ext cx="9194361" cy="68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4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-61694"/>
            <a:ext cx="8991018" cy="675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04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11" y="0"/>
            <a:ext cx="909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02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76" y="-65669"/>
            <a:ext cx="9287557" cy="692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78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55" y="0"/>
            <a:ext cx="9167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44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44" y="0"/>
            <a:ext cx="9069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09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0" y="-15678"/>
            <a:ext cx="8893592" cy="674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26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90" y="0"/>
            <a:ext cx="9159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39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044" y="0"/>
            <a:ext cx="9243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07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99" y="0"/>
            <a:ext cx="8915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42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722" y="0"/>
            <a:ext cx="89165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92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286" y="0"/>
            <a:ext cx="881742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33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23813"/>
            <a:ext cx="9112469" cy="68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52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82" y="0"/>
            <a:ext cx="9128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47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82" y="0"/>
            <a:ext cx="9128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24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66" y="0"/>
            <a:ext cx="911626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40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00" y="0"/>
            <a:ext cx="9002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9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43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04" y="0"/>
            <a:ext cx="8833156" cy="67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60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64" y="-56541"/>
            <a:ext cx="9263327" cy="691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74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56" y="0"/>
            <a:ext cx="8947664" cy="66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37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085" y="0"/>
            <a:ext cx="9171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30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94" y="0"/>
            <a:ext cx="9167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51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39" y="0"/>
            <a:ext cx="9112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48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795" y="2506662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795" y="0"/>
            <a:ext cx="9116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049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84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046" y="0"/>
            <a:ext cx="9131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3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2809970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49" y="0"/>
            <a:ext cx="9159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76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39" y="9576"/>
            <a:ext cx="9278895" cy="68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38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49" y="0"/>
            <a:ext cx="9159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825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31" y="0"/>
            <a:ext cx="8910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263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476" y="0"/>
            <a:ext cx="9015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404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46" y="0"/>
            <a:ext cx="9155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20" y="-54114"/>
            <a:ext cx="8982239" cy="691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38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752" y="-65524"/>
            <a:ext cx="9215283" cy="692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6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46" y="0"/>
            <a:ext cx="8960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61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768" y="-9128"/>
            <a:ext cx="8841975" cy="672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76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1063</Words>
  <Application>Microsoft Office PowerPoint</Application>
  <PresentationFormat>Widescreen</PresentationFormat>
  <Paragraphs>75</Paragraphs>
  <Slides>58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27</cp:revision>
  <dcterms:created xsi:type="dcterms:W3CDTF">2020-09-26T05:02:34Z</dcterms:created>
  <dcterms:modified xsi:type="dcterms:W3CDTF">2020-09-26T06:47:01Z</dcterms:modified>
</cp:coreProperties>
</file>